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A2E75A8-E69D-4B49-91A6-5DD62859C01B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B135B2-CA47-46BE-A0F1-5F9DB21BF0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Слухали лекцію про історію виникнення баскетболу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2558961" cy="4406900"/>
          </a:xfrm>
        </p:spPr>
      </p:pic>
    </p:spTree>
    <p:extLst>
      <p:ext uri="{BB962C8B-B14F-4D97-AF65-F5344CB8AC3E}">
        <p14:creationId xmlns:p14="http://schemas.microsoft.com/office/powerpoint/2010/main" val="37262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Гра у волейбол через сітку з полегшеними правилами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2" y="1929848"/>
            <a:ext cx="6838095" cy="3866667"/>
          </a:xfrm>
        </p:spPr>
      </p:pic>
    </p:spTree>
    <p:extLst>
      <p:ext uri="{BB962C8B-B14F-4D97-AF65-F5344CB8AC3E}">
        <p14:creationId xmlns:p14="http://schemas.microsoft.com/office/powerpoint/2010/main" val="31811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Відпрацьовуємо техніку прийому м'яча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8" y="1939372"/>
            <a:ext cx="6809524" cy="3847619"/>
          </a:xfrm>
        </p:spPr>
      </p:pic>
    </p:spTree>
    <p:extLst>
      <p:ext uri="{BB962C8B-B14F-4D97-AF65-F5344CB8AC3E}">
        <p14:creationId xmlns:p14="http://schemas.microsoft.com/office/powerpoint/2010/main" val="27499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Нижня подача м'яча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0" y="1925086"/>
            <a:ext cx="7381400" cy="4207604"/>
          </a:xfrm>
        </p:spPr>
      </p:pic>
    </p:spTree>
    <p:extLst>
      <p:ext uri="{BB962C8B-B14F-4D97-AF65-F5344CB8AC3E}">
        <p14:creationId xmlns:p14="http://schemas.microsoft.com/office/powerpoint/2010/main" val="32717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Нижня подача м'яча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4" y="1934610"/>
            <a:ext cx="7683718" cy="4340176"/>
          </a:xfrm>
        </p:spPr>
      </p:pic>
    </p:spTree>
    <p:extLst>
      <p:ext uri="{BB962C8B-B14F-4D97-AF65-F5344CB8AC3E}">
        <p14:creationId xmlns:p14="http://schemas.microsoft.com/office/powerpoint/2010/main" val="8805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Верхня подача м'яча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2" y="1934610"/>
            <a:ext cx="7500341" cy="4230694"/>
          </a:xfrm>
        </p:spPr>
      </p:pic>
    </p:spTree>
    <p:extLst>
      <p:ext uri="{BB962C8B-B14F-4D97-AF65-F5344CB8AC3E}">
        <p14:creationId xmlns:p14="http://schemas.microsoft.com/office/powerpoint/2010/main" val="5568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Відпрацювання техніки гри у волейбол без сітки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8" y="1925086"/>
            <a:ext cx="7914028" cy="4473624"/>
          </a:xfrm>
        </p:spPr>
      </p:pic>
    </p:spTree>
    <p:extLst>
      <p:ext uri="{BB962C8B-B14F-4D97-AF65-F5344CB8AC3E}">
        <p14:creationId xmlns:p14="http://schemas.microsoft.com/office/powerpoint/2010/main" val="2191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</TotalTime>
  <Words>34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Слухали лекцію про історію виникнення баскетболу</vt:lpstr>
      <vt:lpstr>Гра у волейбол через сітку з полегшеними правилами </vt:lpstr>
      <vt:lpstr>Відпрацьовуємо техніку прийому м'яча  </vt:lpstr>
      <vt:lpstr>Нижня подача м'яча </vt:lpstr>
      <vt:lpstr>Нижня подача м'яча</vt:lpstr>
      <vt:lpstr>Верхня подача м'яча </vt:lpstr>
      <vt:lpstr>Відпрацювання техніки гри у волейбол без сітки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Слухали лекцію про історію виникнення баскетболу</dc:title>
  <dc:creator>Svitlana</dc:creator>
  <cp:lastModifiedBy>Svitlana</cp:lastModifiedBy>
  <cp:revision>3</cp:revision>
  <dcterms:created xsi:type="dcterms:W3CDTF">2022-05-25T19:31:11Z</dcterms:created>
  <dcterms:modified xsi:type="dcterms:W3CDTF">2022-05-25T20:06:19Z</dcterms:modified>
</cp:coreProperties>
</file>