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17B3EEE-D5E3-1B4B-5A39-BD6B7915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209" y="1521691"/>
            <a:ext cx="8825659" cy="1981200"/>
          </a:xfrm>
        </p:spPr>
        <p:txBody>
          <a:bodyPr/>
          <a:lstStyle/>
          <a:p>
            <a:r>
              <a:rPr lang="uk-UA" sz="8800" dirty="0"/>
              <a:t>               Практика</a:t>
            </a:r>
            <a:br>
              <a:rPr lang="uk-UA" sz="6000" dirty="0"/>
            </a:br>
            <a:endParaRPr lang="uk-UA" sz="600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17C13E8-8DB8-87BF-110D-CBDC19001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31679" y="4229100"/>
            <a:ext cx="8825659" cy="2362200"/>
          </a:xfrm>
        </p:spPr>
        <p:txBody>
          <a:bodyPr>
            <a:normAutofit/>
          </a:bodyPr>
          <a:lstStyle/>
          <a:p>
            <a:r>
              <a:rPr lang="uk-UA" sz="2800" dirty="0" err="1"/>
              <a:t>Грекул</a:t>
            </a:r>
            <a:r>
              <a:rPr lang="uk-UA" sz="2800" dirty="0"/>
              <a:t> Юрій                  СОФКз-11м</a:t>
            </a:r>
          </a:p>
        </p:txBody>
      </p:sp>
    </p:spTree>
    <p:extLst>
      <p:ext uri="{BB962C8B-B14F-4D97-AF65-F5344CB8AC3E}">
        <p14:creationId xmlns:p14="http://schemas.microsoft.com/office/powerpoint/2010/main" val="255140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A5C0D-3AA6-DD70-13A3-699AA5C50D77}"/>
              </a:ext>
            </a:extLst>
          </p:cNvPr>
          <p:cNvSpPr txBox="1"/>
          <p:nvPr/>
        </p:nvSpPr>
        <p:spPr>
          <a:xfrm>
            <a:off x="648930" y="2438400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1. Ознайомився з базою практики, режимом роботи.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2. Ознайомився з обов’язками і викладача фізичної культури, персональним планом, графіком роботи та поурочними планами з фізкультури академічної групи.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3. Научився складати план на період педагогічної практики.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4. Підготував та провів практичні та індивідуальні заняття, консультації, ЗРВ, рухливі та спортивні ігри.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5. Ознайомився з обов’язками та функціями наставника академічної групи</a:t>
            </a:r>
            <a:endParaRPr lang="en-US">
              <a:latin typeface="+mj-lt"/>
              <a:ea typeface="+mj-ea"/>
              <a:cs typeface="+mj-cs"/>
            </a:endParaRPr>
          </a:p>
        </p:txBody>
      </p:sp>
      <p:sp>
        <p:nvSpPr>
          <p:cNvPr id="50" name="Freeform 31">
            <a:extLst>
              <a:ext uri="{FF2B5EF4-FFF2-40B4-BE49-F238E27FC236}">
                <a16:creationId xmlns:a16="http://schemas.microsoft.com/office/drawing/2014/main" id="{BCCA001F-96BC-4B90-8E8E-C57A71CBE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249615-E479-4FED-952F-F16BADB21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1E866DA6-165C-4E69-93E5-E701B6B92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" name="Рисунок 2" descr="Зображення, що містить текст, електроніка, інший, відображений&#10;&#10;Автоматично згенерований опис">
            <a:extLst>
              <a:ext uri="{FF2B5EF4-FFF2-40B4-BE49-F238E27FC236}">
                <a16:creationId xmlns:a16="http://schemas.microsoft.com/office/drawing/2014/main" id="{EF12652A-1512-64A8-6CDC-80BCD23D4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5758" y="647698"/>
            <a:ext cx="2642235" cy="5562601"/>
          </a:xfrm>
          <a:prstGeom prst="rect">
            <a:avLst/>
          </a:prstGeom>
          <a:effectLst/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E26EE37-584B-42B5-A4D3-878F365D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684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13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15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5" name="Rectangle 19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078EB-BBC7-E969-A58C-2DD9D5803788}"/>
              </a:ext>
            </a:extLst>
          </p:cNvPr>
          <p:cNvSpPr txBox="1"/>
          <p:nvPr/>
        </p:nvSpPr>
        <p:spPr>
          <a:xfrm>
            <a:off x="648930" y="2438400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6. Ознайомився з проведенням занять з фізичної культури зі студентами включеними до спеціальної медичної групи.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7. Досліджував фізичний розвиток та фізичну працездатність студентів.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8. Ознайомився з правилами техніки безпеки.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9. Працював з науково-методичною літературою.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10. Спостерігав і аналізував навчально</a:t>
            </a:r>
            <a:endParaRPr lang="en-US">
              <a:latin typeface="+mj-lt"/>
              <a:ea typeface="+mj-ea"/>
              <a:cs typeface="+mj-cs"/>
            </a:endParaRPr>
          </a:p>
        </p:txBody>
      </p:sp>
      <p:sp>
        <p:nvSpPr>
          <p:cNvPr id="36" name="Freeform 31">
            <a:extLst>
              <a:ext uri="{FF2B5EF4-FFF2-40B4-BE49-F238E27FC236}">
                <a16:creationId xmlns:a16="http://schemas.microsoft.com/office/drawing/2014/main" id="{BCCA001F-96BC-4B90-8E8E-C57A71CBE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76249615-E479-4FED-952F-F16BADB21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1E866DA6-165C-4E69-93E5-E701B6B92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596A67-B078-BA41-0B07-DEE389C7A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5758" y="647698"/>
            <a:ext cx="2642235" cy="5562601"/>
          </a:xfrm>
          <a:prstGeom prst="rect">
            <a:avLst/>
          </a:prstGeom>
          <a:effectLst/>
        </p:spPr>
      </p:pic>
      <p:sp>
        <p:nvSpPr>
          <p:cNvPr id="39" name="Rectangle 27">
            <a:extLst>
              <a:ext uri="{FF2B5EF4-FFF2-40B4-BE49-F238E27FC236}">
                <a16:creationId xmlns:a16="http://schemas.microsoft.com/office/drawing/2014/main" id="{2E26EE37-584B-42B5-A4D3-878F365D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917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1E3B1-9D63-6189-06BF-939CF5F94EC7}"/>
              </a:ext>
            </a:extLst>
          </p:cNvPr>
          <p:cNvSpPr txBox="1"/>
          <p:nvPr/>
        </p:nvSpPr>
        <p:spPr>
          <a:xfrm>
            <a:off x="648930" y="2438400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11. Підготував індивідуальний план роботи.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12. Підготував 12 конспектів.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13. Проаналізував стан фізичного розвитку, фізичної працездатності і соматичного здоров’я студентів академічної групи.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14. Розробив та підготував комплекс гімнастичних вправ для розвитку сили та гнучкості.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effectLst/>
                <a:latin typeface="+mj-lt"/>
                <a:ea typeface="+mj-ea"/>
                <a:cs typeface="+mj-cs"/>
              </a:rPr>
              <a:t>15. Розробив сценарій та провів оздоровчий захід з використанням спортивних та рухливих ігор.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BCCA001F-96BC-4B90-8E8E-C57A71CBE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49615-E479-4FED-952F-F16BADB21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E866DA6-165C-4E69-93E5-E701B6B92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FF923C-EB68-932E-B9A1-C860099F1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5758" y="647698"/>
            <a:ext cx="2642235" cy="5562601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E26EE37-584B-42B5-A4D3-878F365D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071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6A994-ABBE-3272-1185-23ADD9385E7B}"/>
              </a:ext>
            </a:extLst>
          </p:cNvPr>
          <p:cNvSpPr txBox="1"/>
          <p:nvPr/>
        </p:nvSpPr>
        <p:spPr>
          <a:xfrm>
            <a:off x="648930" y="2438400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effectLst/>
                <a:latin typeface="+mj-lt"/>
                <a:ea typeface="+mj-ea"/>
                <a:cs typeface="+mj-cs"/>
              </a:rPr>
              <a:t>16.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Провів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тестування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студентів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щодо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розвитку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фізичних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якостей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effectLst/>
                <a:latin typeface="+mj-lt"/>
                <a:ea typeface="+mj-ea"/>
                <a:cs typeface="+mj-cs"/>
              </a:rPr>
              <a:t>17.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Ознайомився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з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станом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спортивно-масової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роботи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в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закладі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бази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практики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effectLst/>
                <a:latin typeface="+mj-lt"/>
                <a:ea typeface="+mj-ea"/>
                <a:cs typeface="+mj-cs"/>
              </a:rPr>
              <a:t>18.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Прові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чотири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заняття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в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спортивних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секціях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effectLst/>
                <a:latin typeface="+mj-lt"/>
                <a:ea typeface="+mj-ea"/>
                <a:cs typeface="+mj-cs"/>
              </a:rPr>
              <a:t>19.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Склав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психоло-педагогічну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характеристику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студента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академічної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групи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effectLst/>
                <a:latin typeface="+mj-lt"/>
                <a:ea typeface="+mj-ea"/>
                <a:cs typeface="+mj-cs"/>
              </a:rPr>
              <a:t>20.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Підготував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звіт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про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виконану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effectLst/>
                <a:latin typeface="+mj-lt"/>
                <a:ea typeface="+mj-ea"/>
                <a:cs typeface="+mj-cs"/>
              </a:rPr>
              <a:t>роботу</a:t>
            </a:r>
            <a:r>
              <a:rPr lang="en-US" dirty="0">
                <a:effectLst/>
                <a:latin typeface="+mj-lt"/>
                <a:ea typeface="+mj-ea"/>
                <a:cs typeface="+mj-cs"/>
              </a:rPr>
              <a:t>.  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BCCA001F-96BC-4B90-8E8E-C57A71CBE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49615-E479-4FED-952F-F16BADB21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E866DA6-165C-4E69-93E5-E701B6B92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DFD3D7-B135-34E6-4768-194FE2A63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5758" y="647698"/>
            <a:ext cx="2642235" cy="5562601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E26EE37-584B-42B5-A4D3-878F365D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0253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232</Words>
  <Application>Microsoft Office PowerPoint</Application>
  <PresentationFormat>Широкий екран</PresentationFormat>
  <Paragraphs>22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Іон</vt:lpstr>
      <vt:lpstr>               Практика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Практика </dc:title>
  <dc:creator>natkagrekul@gmail.com</dc:creator>
  <cp:lastModifiedBy>natkagrekul@gmail.com</cp:lastModifiedBy>
  <cp:revision>1</cp:revision>
  <dcterms:created xsi:type="dcterms:W3CDTF">2022-05-25T19:45:58Z</dcterms:created>
  <dcterms:modified xsi:type="dcterms:W3CDTF">2022-05-25T20:22:41Z</dcterms:modified>
</cp:coreProperties>
</file>